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verpas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84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Studi Kasus Sistem Informasi untuk Platform Belanja Online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Presentasi ini membahas bagaimana sistem informasi memainkan peran penting dalam membangun platform belanja online yang efisien dan sukses.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Kesimpulan: Peran Kunci Sistem Informasi dalam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merupakan faktor kunci dalam membangun platform belanja online yang sukses. Melalui integrasi yang terencana, sistem informasi meningkatkan efisiensi operasional, pengalaman pengguna, dan keuntungan.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Pengenalan: Pentingnya Sistem Informasi dalam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3239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Efisiensi Operasional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membantu mengotomatiskan proses bisnis, seperti pengelolaan stok barang, pemrosesan pesanan, dan pengiriman.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5689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Peningkatan Pengalaman Pengguna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memungkinkan pengalaman belanja online yang lancar dan pribadi.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86C6ED-DCEB-A66F-79FB-1546D946291B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8866"/>
            <a:ext cx="1311163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Pengelolaan Stok Barang dengan Sistem Informasi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4990386"/>
            <a:ext cx="4225885" cy="2645450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933" y="5214938"/>
            <a:ext cx="3776782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Pelacakan Stok Real-Time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3933" y="6023015"/>
            <a:ext cx="37767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memungkinkan pelacakan stok barang secara real-time, sehingga dapat mengurangi risiko kehabisan stok.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2198" y="4990386"/>
            <a:ext cx="4225885" cy="2645450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6750" y="5214938"/>
            <a:ext cx="275796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Perencanaan Stok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6750" y="5684044"/>
            <a:ext cx="37767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dapat membantu dalam perencanaan stok barang yang optimal, berdasarkan pola penjualan dan tren pasar.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015" y="4990386"/>
            <a:ext cx="4225885" cy="2645450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567" y="5214938"/>
            <a:ext cx="3080385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Manajemen Gudang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567" y="5684044"/>
            <a:ext cx="37767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membantu mengelola dan mengoptimalkan penyimpanan barang di gudang, meningkatkan efisiensi operasional.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8AD22-3949-C379-BA20-518A167F4B76}"/>
              </a:ext>
            </a:extLst>
          </p:cNvPr>
          <p:cNvSpPr/>
          <p:nvPr/>
        </p:nvSpPr>
        <p:spPr>
          <a:xfrm>
            <a:off x="12833873" y="7765971"/>
            <a:ext cx="1796527" cy="36521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1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3393043"/>
            <a:ext cx="130730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Pemrosesan Pesanan Pelanggan secara Efisien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536769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3811" y="5451038"/>
            <a:ext cx="13013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1616" y="5367695"/>
            <a:ext cx="3486507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Otomatisasi Pemrosesan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1616" y="6196489"/>
            <a:ext cx="3486507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mengotomatiskan pemrosesan pesanan, mulai dari pemesanan hingga konfirmasi pengiriman.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0532" y="536769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56622" y="5451038"/>
            <a:ext cx="20824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3480" y="5367695"/>
            <a:ext cx="3486507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Manajemen Penagihan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3480" y="6196489"/>
            <a:ext cx="3486507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membantu mengelola penagihan dan pembayaran secara terintegrasi.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2396" y="536769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5628" y="5451038"/>
            <a:ext cx="21395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5343" y="5367695"/>
            <a:ext cx="304871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Pelacakan Pesanan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5343" y="5848826"/>
            <a:ext cx="3486507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Pelanggan dapat melacak status pesanan secara real-time, meningkatkan kepuasan dan kepercayaan.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2C0229-021A-1FA5-9F34-47DC61C4B6A4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Manajemen Pelanggan yang Terintegrasi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Profil Pelanggan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3433167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mengumpulkan data pelanggan, memungkinkan pemahaman yang lebih baik tentang preferensi mereka.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975967"/>
            <a:ext cx="311848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Dukungan Pelanggan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menyediakan platform untuk memberikan dukungan pelanggan yang cepat dan efisien.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5420558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616065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Pemasaran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617851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mendukung strategi pemasaran yang ditargetkan berdasarkan data pelanggan.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562" y="835343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Analitik Penjualan untuk Pengambilan Keputusan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5099" y="2432090"/>
            <a:ext cx="22860" cy="4962168"/>
          </a:xfrm>
          <a:prstGeom prst="roundRect">
            <a:avLst>
              <a:gd name="adj" fmla="val 378576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725424" y="2884051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284774" y="2663785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56224" y="2740938"/>
            <a:ext cx="12061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9766" y="2638068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 Penjualan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9766" y="308348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menyediakan analitik penjualan yang komprehensif, membantu mengidentifikasi tren pasar.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5424" y="4606766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774" y="4386501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0029" y="4463653"/>
            <a:ext cx="19288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9766" y="4360783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 Produk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9766" y="4806196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Analitik penjualan memberikan wawasan tentang performa produk, membantu dalam pengambilan keputusan.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5424" y="6329482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774" y="6109216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7409" y="6186368"/>
            <a:ext cx="19812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9766" y="6083498"/>
            <a:ext cx="2775704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Efisiensi Kampanye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9766" y="652891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menganalisis efektivitas kampanye pemasaran dan memberikan rekomendasi untuk pengoptimalan.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891F21-DEDC-8C56-4C0C-1F2A91492FFC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67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763" y="2523172"/>
            <a:ext cx="13472874" cy="1033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Integrasi Sistem Pembayaran: Peningkatan Konversi Penjualan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3" y="3804642"/>
            <a:ext cx="826770" cy="13229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53540" y="3969901"/>
            <a:ext cx="2429351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Metode Pembayaran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53540" y="4327446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mengintegrasikan berbagai metode pembayaran populer, meningkatkan pilihan dan kenyamanan pelanggan.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63" y="5127546"/>
            <a:ext cx="826770" cy="13229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3540" y="5292804"/>
            <a:ext cx="2385536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Keamanan Transaksi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53540" y="5650349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memastikan keamanan dan kerahasiaan data pembayaran, meningkatkan kepercayaan pelanggan.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63" y="6450449"/>
            <a:ext cx="826770" cy="1322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53540" y="6615708"/>
            <a:ext cx="214776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Konversi Penjualan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653540" y="6973253"/>
            <a:ext cx="12398097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Integrasi pembayaran yang lancar dan aman dapat meningkatkan konversi penjualan dan mengurangi keranjang belanja yang ditinggalkan.</a:t>
            </a:r>
            <a:endParaRPr lang="en-US" sz="13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6DC84-62BD-2040-C5DD-6E9AD9D41CEF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892254"/>
            <a:ext cx="131673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Sistem Pengiriman Terpadu: Meningkatkan Kepuasan Pelanggan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34" y="2616637"/>
            <a:ext cx="2172533" cy="15387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2282" y="3376374"/>
            <a:ext cx="10191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318522" y="2825591"/>
            <a:ext cx="309788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Pelacakan Real-Time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18522" y="3277553"/>
            <a:ext cx="8371403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memberikan pelacakan real-time, memungkinkan pelanggan untuk melacak status pengiriman.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61717" y="4171950"/>
            <a:ext cx="8685014" cy="11430"/>
          </a:xfrm>
          <a:prstGeom prst="roundRect">
            <a:avLst>
              <a:gd name="adj" fmla="val 768117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08" y="4207550"/>
            <a:ext cx="4345186" cy="15387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1683" y="4767858"/>
            <a:ext cx="163116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6404848" y="4416504"/>
            <a:ext cx="339518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Pengaturan Pengiriman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404848" y="4868466"/>
            <a:ext cx="7285077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memungkinkan pelanggan memilih opsi pengiriman yang sesuai dengan kebutuhan mereka.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8043" y="5762863"/>
            <a:ext cx="7598688" cy="11430"/>
          </a:xfrm>
          <a:prstGeom prst="roundRect">
            <a:avLst>
              <a:gd name="adj" fmla="val 768117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81" y="5798463"/>
            <a:ext cx="6517838" cy="153876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9540" y="6358771"/>
            <a:ext cx="167521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491174" y="6007418"/>
            <a:ext cx="356937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Pengiriman Tepat Waktu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491174" y="6459379"/>
            <a:ext cx="619875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membantu mengoptimalkan rute dan jadwal pengiriman, meningkatkan efisiensi dan ketepatan waktu.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E4828A-440F-6EB2-3B49-DDCBAE026656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130659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Manajemen Inventaris Terotomatisasi: Optimalisasi Operasional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2241" y="2458403"/>
            <a:ext cx="2177534" cy="1287780"/>
          </a:xfrm>
          <a:prstGeom prst="roundRect">
            <a:avLst>
              <a:gd name="adj" fmla="val 729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3341" y="2878693"/>
            <a:ext cx="108942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3183255" y="2681883"/>
            <a:ext cx="3802380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Otomatisasi Pemesanan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83255" y="3165158"/>
            <a:ext cx="1023782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secara otomatis memicu pemesanan ulang ketika stok barang mencapai level tertentu.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71455" y="3730942"/>
            <a:ext cx="10665023" cy="15240"/>
          </a:xfrm>
          <a:prstGeom prst="roundRect">
            <a:avLst>
              <a:gd name="adj" fmla="val 615990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82241" y="3857863"/>
            <a:ext cx="4355187" cy="1645325"/>
          </a:xfrm>
          <a:prstGeom prst="roundRect">
            <a:avLst>
              <a:gd name="adj" fmla="val 570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13341" y="4456986"/>
            <a:ext cx="174308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60908" y="4081343"/>
            <a:ext cx="287952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Pengendalian Stok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60908" y="4564618"/>
            <a:ext cx="8263771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memantau stok barang secara real-time dan memperingatkan tentang potensi kekurangan stok.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49108" y="5487948"/>
            <a:ext cx="8487370" cy="15240"/>
          </a:xfrm>
          <a:prstGeom prst="roundRect">
            <a:avLst>
              <a:gd name="adj" fmla="val 615990"/>
            </a:avLst>
          </a:prstGeom>
          <a:solidFill>
            <a:srgbClr val="C3D4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241" y="5614868"/>
            <a:ext cx="6532959" cy="2002869"/>
          </a:xfrm>
          <a:prstGeom prst="roundRect">
            <a:avLst>
              <a:gd name="adj" fmla="val 468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3341" y="6392704"/>
            <a:ext cx="179070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38680" y="5838349"/>
            <a:ext cx="333684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Optimasi Operasional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8680" y="6321623"/>
            <a:ext cx="608599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informasi membantu mengelola dan mengoptimalkan inventaris, meminimalkan biaya penyimpanan dan pemborosan.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E5727-98A5-8C3C-F9F7-631672DA988A}"/>
              </a:ext>
            </a:extLst>
          </p:cNvPr>
          <p:cNvSpPr/>
          <p:nvPr/>
        </p:nvSpPr>
        <p:spPr>
          <a:xfrm>
            <a:off x="12660995" y="7594901"/>
            <a:ext cx="1969405" cy="536283"/>
          </a:xfrm>
          <a:prstGeom prst="rect">
            <a:avLst/>
          </a:prstGeom>
          <a:solidFill>
            <a:srgbClr val="FFFD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500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Overpass Light</vt:lpstr>
      <vt:lpstr>Syne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Ihsan Mejasem</cp:lastModifiedBy>
  <cp:revision>2</cp:revision>
  <dcterms:created xsi:type="dcterms:W3CDTF">2025-01-04T13:20:09Z</dcterms:created>
  <dcterms:modified xsi:type="dcterms:W3CDTF">2025-01-04T13:24:25Z</dcterms:modified>
</cp:coreProperties>
</file>